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74" r:id="rId2"/>
    <p:sldId id="263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4" r:id="rId13"/>
    <p:sldId id="269" r:id="rId14"/>
    <p:sldId id="270" r:id="rId15"/>
    <p:sldId id="272" r:id="rId16"/>
    <p:sldId id="271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35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217E36-ACC5-4964-AF09-0220D1EC7397}" type="datetimeFigureOut">
              <a:rPr lang="en-US"/>
              <a:t>12/7/2016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03763-6978-4B3F-A7FA-3A5359F436A5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62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D03763-6978-4B3F-A7FA-3A5359F436A5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416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7A096A9-7997-4B00-864C-7AA9FC941DB9}" type="datetimeFigureOut">
              <a:rPr lang="en-NZ" smtClean="0"/>
              <a:t>7/12/2016</a:t>
            </a:fld>
            <a:endParaRPr lang="en-NZ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DE305FF-FD68-41ED-B12E-C410AFB980A4}" type="slidenum">
              <a:rPr lang="en-NZ" smtClean="0"/>
              <a:t>‹#›</a:t>
            </a:fld>
            <a:endParaRPr lang="en-N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NZ" dirty="0"/>
              <a:t>Years:  3, 4 and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  <a:p>
            <a:endParaRPr lang="en-NZ" dirty="0"/>
          </a:p>
          <a:p>
            <a:pPr marL="36576" indent="0">
              <a:buNone/>
            </a:pPr>
            <a:r>
              <a:rPr lang="en-NZ" dirty="0"/>
              <a:t>                 By: The Totara Room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700808"/>
            <a:ext cx="6601213" cy="29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758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"/>
    </mc:Choice>
    <mc:Fallback>
      <p:transition spd="slow" advTm="1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476672"/>
            <a:ext cx="8640960" cy="5649491"/>
          </a:xfrm>
        </p:spPr>
        <p:txBody>
          <a:bodyPr vert="horz" anchor="t">
            <a:normAutofit/>
          </a:bodyPr>
          <a:lstStyle/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Mrs Bruce was determined there’d be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A magnificent wall adding colour and glee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Stars and fish, Maui, planets and more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It became an art feature we all adore</a:t>
            </a:r>
          </a:p>
        </p:txBody>
      </p:sp>
    </p:spTree>
    <p:extLst>
      <p:ext uri="{BB962C8B-B14F-4D97-AF65-F5344CB8AC3E}">
        <p14:creationId xmlns:p14="http://schemas.microsoft.com/office/powerpoint/2010/main" val="606871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113"/>
    </mc:Choice>
    <mc:Fallback>
      <p:transition spd="slow" advTm="16113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7931224" cy="5649491"/>
          </a:xfrm>
        </p:spPr>
        <p:txBody>
          <a:bodyPr vert="horz" anchor="t">
            <a:normAutofit/>
          </a:bodyPr>
          <a:lstStyle/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Sausages sizzled and the  funds came in</a:t>
            </a:r>
          </a:p>
          <a:p>
            <a:endParaRPr lang="en-NZ" dirty="0"/>
          </a:p>
          <a:p>
            <a:pPr marL="36576" indent="0">
              <a:buNone/>
            </a:pPr>
            <a:r>
              <a:rPr lang="en-NZ" dirty="0"/>
              <a:t>To buy two chickens with fab Mrs </a:t>
            </a:r>
            <a:r>
              <a:rPr lang="en-NZ" dirty="0" err="1"/>
              <a:t>Binns</a:t>
            </a:r>
            <a:endParaRPr lang="en-NZ" dirty="0"/>
          </a:p>
          <a:p>
            <a:endParaRPr lang="en-NZ" dirty="0"/>
          </a:p>
          <a:p>
            <a:pPr marL="36576" indent="0">
              <a:buNone/>
            </a:pPr>
            <a:r>
              <a:rPr lang="en-NZ" dirty="0"/>
              <a:t>Names they were given; Angel and Honey</a:t>
            </a:r>
          </a:p>
          <a:p>
            <a:endParaRPr lang="en-NZ" dirty="0"/>
          </a:p>
          <a:p>
            <a:pPr marL="36576" indent="0">
              <a:buNone/>
            </a:pPr>
            <a:r>
              <a:rPr lang="en-NZ" dirty="0"/>
              <a:t>We baked with their eggs, but not to make money</a:t>
            </a:r>
          </a:p>
          <a:p>
            <a:pPr marL="36576" indent="0">
              <a:buNone/>
            </a:pPr>
            <a:endParaRPr lang="en-NZ" dirty="0"/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265411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935"/>
    </mc:Choice>
    <mc:Fallback>
      <p:transition spd="slow" advTm="25935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7288317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7503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82"/>
    </mc:Choice>
    <mc:Fallback>
      <p:transition spd="slow" advTm="2382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7931224" cy="5145435"/>
          </a:xfrm>
        </p:spPr>
        <p:txBody>
          <a:bodyPr vert="horz" anchor="t">
            <a:normAutofit/>
          </a:bodyPr>
          <a:lstStyle/>
          <a:p>
            <a:r>
              <a:rPr lang="en-NZ" dirty="0"/>
              <a:t>We’re not year sixes, there’s lots to achieve</a:t>
            </a:r>
          </a:p>
          <a:p>
            <a:endParaRPr lang="en-NZ" dirty="0"/>
          </a:p>
          <a:p>
            <a:r>
              <a:rPr lang="en-NZ" dirty="0"/>
              <a:t>Being year fives, we are just learning how to lead</a:t>
            </a:r>
          </a:p>
          <a:p>
            <a:endParaRPr lang="en-NZ" dirty="0"/>
          </a:p>
          <a:p>
            <a:r>
              <a:rPr lang="en-NZ" dirty="0"/>
              <a:t>This year is zooming by so fast</a:t>
            </a:r>
          </a:p>
          <a:p>
            <a:pPr marL="36576" indent="0">
              <a:buNone/>
            </a:pPr>
            <a:endParaRPr lang="en-NZ" dirty="0"/>
          </a:p>
          <a:p>
            <a:r>
              <a:rPr lang="en-NZ" dirty="0"/>
              <a:t>But we are absolutely having a blast</a:t>
            </a:r>
          </a:p>
          <a:p>
            <a:endParaRPr lang="en-NZ" dirty="0"/>
          </a:p>
        </p:txBody>
      </p:sp>
      <p:pic>
        <p:nvPicPr>
          <p:cNvPr id="2" name="Can't stop the feeing sin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83968" y="6126163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92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565"/>
    </mc:Choice>
    <mc:Fallback>
      <p:transition spd="slow" advTm="275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003232" cy="5505475"/>
          </a:xfrm>
        </p:spPr>
        <p:txBody>
          <a:bodyPr vert="horz" anchor="t">
            <a:normAutofit/>
          </a:bodyPr>
          <a:lstStyle/>
          <a:p>
            <a:pPr marL="36576" indent="0">
              <a:buNone/>
            </a:pPr>
            <a:endParaRPr lang="en-NZ"/>
          </a:p>
          <a:p>
            <a:pPr marL="36576" indent="0">
              <a:buNone/>
            </a:pPr>
            <a:r>
              <a:rPr lang="en-NZ" dirty="0"/>
              <a:t>Getting our groove on, dancing through time</a:t>
            </a:r>
          </a:p>
          <a:p>
            <a:endParaRPr lang="en-NZ" dirty="0"/>
          </a:p>
          <a:p>
            <a:pPr marL="36576" indent="0">
              <a:buNone/>
            </a:pPr>
            <a:r>
              <a:rPr lang="en-NZ" dirty="0"/>
              <a:t>Moving through decades as we keep the beat in line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Cowboys and robots doing their thing</a:t>
            </a:r>
          </a:p>
          <a:p>
            <a:endParaRPr lang="en-NZ" dirty="0"/>
          </a:p>
          <a:p>
            <a:pPr marL="36576" indent="0">
              <a:buNone/>
            </a:pPr>
            <a:r>
              <a:rPr lang="en-NZ" dirty="0"/>
              <a:t>With everybody wearing their favourite bling.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31451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783"/>
    </mc:Choice>
    <mc:Fallback>
      <p:transition spd="slow" advTm="15783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8650"/>
            <a:ext cx="8147248" cy="5577483"/>
          </a:xfrm>
        </p:spPr>
        <p:txBody>
          <a:bodyPr vert="horz" anchor="t">
            <a:normAutofit/>
          </a:bodyPr>
          <a:lstStyle/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“All hands </a:t>
            </a:r>
            <a:r>
              <a:rPr lang="en-NZ" dirty="0" err="1"/>
              <a:t>hoay</a:t>
            </a:r>
            <a:r>
              <a:rPr lang="en-NZ" dirty="0"/>
              <a:t>” We’re sailing past Waiheke</a:t>
            </a:r>
          </a:p>
          <a:p>
            <a:endParaRPr lang="en-NZ" dirty="0"/>
          </a:p>
          <a:p>
            <a:pPr marL="36576" indent="0">
              <a:buNone/>
            </a:pPr>
            <a:r>
              <a:rPr lang="en-NZ" dirty="0"/>
              <a:t>Making our crossing to </a:t>
            </a:r>
            <a:r>
              <a:rPr lang="en-NZ" dirty="0" err="1"/>
              <a:t>Motuihe</a:t>
            </a:r>
            <a:endParaRPr lang="en-NZ" dirty="0"/>
          </a:p>
          <a:p>
            <a:endParaRPr lang="en-NZ" dirty="0"/>
          </a:p>
          <a:p>
            <a:pPr marL="36576" indent="0">
              <a:buNone/>
            </a:pPr>
            <a:r>
              <a:rPr lang="en-NZ" dirty="0"/>
              <a:t>Potting and planting </a:t>
            </a:r>
            <a:r>
              <a:rPr lang="en-NZ" dirty="0" err="1"/>
              <a:t>kanuka</a:t>
            </a:r>
            <a:r>
              <a:rPr lang="en-NZ" dirty="0"/>
              <a:t> seeds</a:t>
            </a:r>
          </a:p>
          <a:p>
            <a:pPr marL="36576" indent="0">
              <a:buNone/>
            </a:pPr>
            <a:endParaRPr lang="en-NZ"/>
          </a:p>
          <a:p>
            <a:pPr marL="36576" indent="0">
              <a:buNone/>
            </a:pPr>
            <a:r>
              <a:rPr lang="en-NZ" dirty="0"/>
              <a:t>To help New Zealand's enviro needs</a:t>
            </a:r>
          </a:p>
        </p:txBody>
      </p:sp>
    </p:spTree>
    <p:extLst>
      <p:ext uri="{BB962C8B-B14F-4D97-AF65-F5344CB8AC3E}">
        <p14:creationId xmlns:p14="http://schemas.microsoft.com/office/powerpoint/2010/main" val="3553468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880"/>
    </mc:Choice>
    <mc:Fallback>
      <p:transition spd="slow" advTm="3388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04664"/>
            <a:ext cx="8136904" cy="5721499"/>
          </a:xfrm>
        </p:spPr>
        <p:txBody>
          <a:bodyPr vert="horz" anchor="t">
            <a:normAutofit/>
          </a:bodyPr>
          <a:lstStyle/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Auckland museum - what a day we had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The Gallipoli exhibit was quite fab!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We learned the ways volcanoes erupt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and how certain explosions can be abrupt.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098807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373"/>
    </mc:Choice>
    <mc:Fallback>
      <p:transition spd="slow" advTm="35373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19256" cy="5649491"/>
          </a:xfrm>
        </p:spPr>
        <p:txBody>
          <a:bodyPr/>
          <a:lstStyle/>
          <a:p>
            <a:pPr marL="36576" indent="0">
              <a:buNone/>
            </a:pPr>
            <a:r>
              <a:rPr lang="en-NZ" dirty="0"/>
              <a:t>And now that is all from these fabulous years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We can certainly say for each year three big cheers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We have all learned so much about so many things</a:t>
            </a:r>
          </a:p>
          <a:p>
            <a:pPr marL="36576" indent="0">
              <a:buNone/>
            </a:pPr>
            <a:r>
              <a:rPr lang="en-NZ" dirty="0"/>
              <a:t> </a:t>
            </a:r>
          </a:p>
          <a:p>
            <a:pPr marL="36576" indent="0">
              <a:buNone/>
            </a:pPr>
            <a:r>
              <a:rPr lang="en-NZ" dirty="0"/>
              <a:t>And now for Year 6 – let us see what it brings! </a:t>
            </a:r>
          </a:p>
          <a:p>
            <a:endParaRPr lang="en-NZ" dirty="0"/>
          </a:p>
          <a:p>
            <a:endParaRPr lang="en-NZ" dirty="0"/>
          </a:p>
          <a:p>
            <a:endParaRPr lang="en-NZ" dirty="0"/>
          </a:p>
        </p:txBody>
      </p:sp>
      <p:pic>
        <p:nvPicPr>
          <p:cNvPr id="2" name="Mariah Carey - AllAll I want Sni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3146" y="563994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996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221"/>
    </mc:Choice>
    <mc:Fallback>
      <p:transition spd="slow" advTm="592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  <p14:stopEvt time="51586" objId="2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717775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2552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21"/>
    </mc:Choice>
    <mc:Fallback>
      <p:transition spd="slow" advTm="472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92696"/>
            <a:ext cx="8568952" cy="5433467"/>
          </a:xfrm>
        </p:spPr>
        <p:txBody>
          <a:bodyPr vert="horz" anchor="t">
            <a:normAutofit lnSpcReduction="10000"/>
          </a:bodyPr>
          <a:lstStyle/>
          <a:p>
            <a:pPr marL="36576" indent="0">
              <a:buNone/>
            </a:pPr>
            <a:r>
              <a:rPr lang="en-NZ" sz="2800" dirty="0"/>
              <a:t>We are only year three, not quite Oaks of the school</a:t>
            </a:r>
          </a:p>
          <a:p>
            <a:pPr marL="36576" indent="0">
              <a:buNone/>
            </a:pPr>
            <a:endParaRPr lang="en-NZ" sz="2800" dirty="0"/>
          </a:p>
          <a:p>
            <a:pPr marL="36576" indent="0">
              <a:buNone/>
            </a:pPr>
            <a:endParaRPr lang="en-NZ" sz="2800" dirty="0"/>
          </a:p>
          <a:p>
            <a:pPr marL="36576" indent="0">
              <a:buNone/>
            </a:pPr>
            <a:r>
              <a:rPr lang="en-NZ" sz="2800" dirty="0"/>
              <a:t>But we still think that this year has been really quite cool</a:t>
            </a:r>
          </a:p>
          <a:p>
            <a:pPr marL="36576" indent="0">
              <a:buNone/>
            </a:pPr>
            <a:endParaRPr lang="en-NZ" sz="2800" dirty="0"/>
          </a:p>
          <a:p>
            <a:pPr marL="36576" indent="0">
              <a:buNone/>
            </a:pPr>
            <a:endParaRPr lang="en-NZ" sz="2800" dirty="0"/>
          </a:p>
          <a:p>
            <a:pPr marL="36576" indent="0">
              <a:buNone/>
            </a:pPr>
            <a:r>
              <a:rPr lang="en-NZ" sz="2800" dirty="0"/>
              <a:t>We've worked independently, and with our peers</a:t>
            </a:r>
          </a:p>
          <a:p>
            <a:pPr marL="36576" indent="0">
              <a:buNone/>
            </a:pPr>
            <a:endParaRPr lang="en-NZ" sz="2800" dirty="0"/>
          </a:p>
          <a:p>
            <a:pPr marL="36576" indent="0">
              <a:buNone/>
            </a:pPr>
            <a:endParaRPr lang="en-NZ" sz="2800" dirty="0"/>
          </a:p>
          <a:p>
            <a:pPr marL="36576" indent="0">
              <a:buNone/>
            </a:pPr>
            <a:r>
              <a:rPr lang="en-NZ" sz="2800" dirty="0"/>
              <a:t>So we can enter year four already and prepared.</a:t>
            </a:r>
          </a:p>
          <a:p>
            <a:endParaRPr lang="en-NZ" sz="2800" dirty="0"/>
          </a:p>
        </p:txBody>
      </p:sp>
      <p:pic>
        <p:nvPicPr>
          <p:cNvPr id="4" name="Cool Kids snip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83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11960" y="573325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614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894"/>
    </mc:Choice>
    <mc:Fallback>
      <p:transition spd="slow" advTm="278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1" objId="4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20688"/>
            <a:ext cx="8496944" cy="5505475"/>
          </a:xfrm>
        </p:spPr>
        <p:txBody>
          <a:bodyPr vert="horz" anchor="t">
            <a:normAutofit/>
          </a:bodyPr>
          <a:lstStyle/>
          <a:p>
            <a:pPr marL="36576" indent="0">
              <a:buNone/>
            </a:pPr>
            <a:r>
              <a:rPr lang="en-NZ" sz="3200" dirty="0"/>
              <a:t>Heading to J Rock to dance for our prize</a:t>
            </a:r>
          </a:p>
          <a:p>
            <a:pPr marL="36576" indent="0">
              <a:buNone/>
            </a:pPr>
            <a:endParaRPr lang="en-NZ" sz="3200" dirty="0"/>
          </a:p>
          <a:p>
            <a:pPr marL="36576" indent="0">
              <a:buNone/>
            </a:pPr>
            <a:r>
              <a:rPr lang="en-NZ" sz="3200" dirty="0"/>
              <a:t>Hoping our show would please audience eyes</a:t>
            </a:r>
          </a:p>
          <a:p>
            <a:pPr marL="36576" indent="0">
              <a:buNone/>
            </a:pPr>
            <a:endParaRPr lang="en-NZ" sz="3200"/>
          </a:p>
          <a:p>
            <a:pPr marL="36576" indent="0">
              <a:buNone/>
            </a:pPr>
            <a:r>
              <a:rPr lang="en-NZ" sz="3200" dirty="0"/>
              <a:t>The practice was fun the costumes just crazy</a:t>
            </a:r>
          </a:p>
          <a:p>
            <a:pPr marL="36576" indent="0">
              <a:buNone/>
            </a:pPr>
            <a:endParaRPr lang="en-NZ" sz="3200" dirty="0"/>
          </a:p>
          <a:p>
            <a:pPr marL="36576" indent="0">
              <a:buNone/>
            </a:pPr>
            <a:r>
              <a:rPr lang="en-NZ" sz="3200" dirty="0"/>
              <a:t>All for a great author; Margaret </a:t>
            </a:r>
            <a:r>
              <a:rPr lang="en-NZ" sz="3200" dirty="0" err="1"/>
              <a:t>Mahy</a:t>
            </a:r>
          </a:p>
          <a:p>
            <a:endParaRPr lang="en-NZ" sz="3200" dirty="0"/>
          </a:p>
        </p:txBody>
      </p:sp>
    </p:spTree>
    <p:extLst>
      <p:ext uri="{BB962C8B-B14F-4D97-AF65-F5344CB8AC3E}">
        <p14:creationId xmlns:p14="http://schemas.microsoft.com/office/powerpoint/2010/main" val="2585634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465"/>
    </mc:Choice>
    <mc:Fallback>
      <p:transition spd="slow" advTm="17465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363272" cy="6048672"/>
          </a:xfrm>
        </p:spPr>
        <p:txBody>
          <a:bodyPr vert="horz" anchor="t">
            <a:normAutofit/>
          </a:bodyPr>
          <a:lstStyle/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Swinging on vines like the mighty Tarzan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Climbing up walls like Spiderman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Huffing and heaving with all of our force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Clip n’ climb; a sensational course</a:t>
            </a:r>
          </a:p>
          <a:p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045374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1591"/>
    </mc:Choice>
    <mc:Fallback>
      <p:transition spd="slow" advTm="4159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48680"/>
            <a:ext cx="8496944" cy="5577483"/>
          </a:xfrm>
        </p:spPr>
        <p:txBody>
          <a:bodyPr vert="horz" anchor="t">
            <a:normAutofit/>
          </a:bodyPr>
          <a:lstStyle/>
          <a:p>
            <a:pPr marL="36576" indent="0">
              <a:buNone/>
            </a:pPr>
            <a:r>
              <a:rPr lang="en-NZ" dirty="0"/>
              <a:t>Our dance extravaganza was so much fun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With parents cheering loud from their lungs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We performed for them with such happy faces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Being sure not to forget our places</a:t>
            </a:r>
          </a:p>
        </p:txBody>
      </p:sp>
    </p:spTree>
    <p:extLst>
      <p:ext uri="{BB962C8B-B14F-4D97-AF65-F5344CB8AC3E}">
        <p14:creationId xmlns:p14="http://schemas.microsoft.com/office/powerpoint/2010/main" val="97273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064"/>
    </mc:Choice>
    <mc:Fallback>
      <p:transition spd="slow" advTm="18064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828" y="2132856"/>
            <a:ext cx="7850521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9918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43"/>
    </mc:Choice>
    <mc:Fallback>
      <p:transition spd="slow" advTm="7043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92696"/>
            <a:ext cx="8496944" cy="5433467"/>
          </a:xfrm>
        </p:spPr>
        <p:txBody>
          <a:bodyPr vert="horz" anchor="t">
            <a:normAutofit/>
          </a:bodyPr>
          <a:lstStyle/>
          <a:p>
            <a:pPr marL="36576" indent="0">
              <a:buNone/>
            </a:pPr>
            <a:r>
              <a:rPr lang="en-NZ" dirty="0"/>
              <a:t>Everyone walked through the welcoming gates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We hung up our bags feeling really quite great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Year four and we’ve made it; we’re now mighty Oaks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So much to achieve, we'll show you how folks!</a:t>
            </a:r>
          </a:p>
          <a:p>
            <a:endParaRPr lang="en-NZ" dirty="0"/>
          </a:p>
        </p:txBody>
      </p:sp>
      <p:pic>
        <p:nvPicPr>
          <p:cNvPr id="2" name="7 Years longer sni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83968" y="551723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50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522"/>
    </mc:Choice>
    <mc:Fallback>
      <p:transition spd="slow" advTm="34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075240" cy="5217443"/>
          </a:xfrm>
        </p:spPr>
        <p:txBody>
          <a:bodyPr vert="horz" anchor="t">
            <a:normAutofit/>
          </a:bodyPr>
          <a:lstStyle/>
          <a:p>
            <a:pPr marL="36576" indent="0">
              <a:buNone/>
            </a:pPr>
            <a:r>
              <a:rPr lang="en-NZ" dirty="0"/>
              <a:t>Creating a scarecrow was a such hard task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Our scarecrow even wore a garden pot mask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Collecting the straw was a very big chore</a:t>
            </a:r>
          </a:p>
          <a:p>
            <a:pPr marL="36576" indent="0">
              <a:buNone/>
            </a:pPr>
            <a:endParaRPr lang="en-NZ" dirty="0"/>
          </a:p>
          <a:p>
            <a:pPr marL="36576" indent="0">
              <a:buNone/>
            </a:pPr>
            <a:r>
              <a:rPr lang="en-NZ" dirty="0"/>
              <a:t>Pots also grew legs and stretched out past the door</a:t>
            </a:r>
          </a:p>
        </p:txBody>
      </p:sp>
    </p:spTree>
    <p:extLst>
      <p:ext uri="{BB962C8B-B14F-4D97-AF65-F5344CB8AC3E}">
        <p14:creationId xmlns:p14="http://schemas.microsoft.com/office/powerpoint/2010/main" val="140346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100"/>
    </mc:Choice>
    <mc:Fallback>
      <p:transition spd="slow" advTm="151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141</TotalTime>
  <Words>267</Words>
  <Application>Microsoft Office PowerPoint</Application>
  <PresentationFormat>On-screen Show (4:3)</PresentationFormat>
  <Paragraphs>111</Paragraphs>
  <Slides>17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Franklin Gothic Book</vt:lpstr>
      <vt:lpstr>Wingdings 2</vt:lpstr>
      <vt:lpstr>Technic</vt:lpstr>
      <vt:lpstr>Years:  3, 4 and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3, 4 and 5</dc:title>
  <dc:creator>HELEN</dc:creator>
  <cp:lastModifiedBy>Felicity Boyd</cp:lastModifiedBy>
  <cp:revision>23</cp:revision>
  <dcterms:created xsi:type="dcterms:W3CDTF">2016-11-29T04:08:26Z</dcterms:created>
  <dcterms:modified xsi:type="dcterms:W3CDTF">2016-12-07T01:55:33Z</dcterms:modified>
</cp:coreProperties>
</file>